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74" r:id="rId11"/>
    <p:sldId id="265" r:id="rId12"/>
    <p:sldId id="266" r:id="rId13"/>
    <p:sldId id="267" r:id="rId14"/>
    <p:sldId id="275" r:id="rId15"/>
    <p:sldId id="268" r:id="rId16"/>
    <p:sldId id="269" r:id="rId17"/>
    <p:sldId id="27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/>
    <p:restoredTop sz="94676"/>
  </p:normalViewPr>
  <p:slideViewPr>
    <p:cSldViewPr snapToGrid="0" snapToObjects="1">
      <p:cViewPr varScale="1">
        <p:scale>
          <a:sx n="106" d="100"/>
          <a:sy n="106" d="100"/>
        </p:scale>
        <p:origin x="3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50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32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352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00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68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2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492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798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81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45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175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DB0D-A56D-E34B-98A1-133423166196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1E15A-4C00-EF41-98B6-DE8490BF1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594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76A40C-6157-E447-860A-7ED1086CAD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842" b="31930"/>
          <a:stretch/>
        </p:blipFill>
        <p:spPr>
          <a:xfrm>
            <a:off x="1" y="899539"/>
            <a:ext cx="9144000" cy="28274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E00F09-8C65-8240-BEB3-4A49CFAF811A}"/>
              </a:ext>
            </a:extLst>
          </p:cNvPr>
          <p:cNvSpPr txBox="1"/>
          <p:nvPr/>
        </p:nvSpPr>
        <p:spPr>
          <a:xfrm>
            <a:off x="675652" y="9747"/>
            <a:ext cx="7520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Simulated CBDs for </a:t>
            </a:r>
            <a:r>
              <a:rPr lang="en-US" sz="3600" b="1" dirty="0" err="1">
                <a:latin typeface="Helvetica" pitchFamily="2" charset="0"/>
              </a:rPr>
              <a:t>SpRs</a:t>
            </a:r>
            <a:r>
              <a:rPr lang="en-US" sz="3600" b="1" dirty="0">
                <a:latin typeface="Helvetica" pitchFamily="2" charset="0"/>
              </a:rPr>
              <a:t> Project</a:t>
            </a:r>
            <a:endParaRPr lang="en-US" dirty="0">
              <a:latin typeface="Helvetica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D54AD8-8FD2-5644-8DB8-C2AE1614DF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1579"/>
          <a:stretch/>
        </p:blipFill>
        <p:spPr>
          <a:xfrm>
            <a:off x="0" y="5594685"/>
            <a:ext cx="9144000" cy="12633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4ECC09-0FD7-9546-8897-4689E3FC8D6A}"/>
              </a:ext>
            </a:extLst>
          </p:cNvPr>
          <p:cNvSpPr txBox="1"/>
          <p:nvPr/>
        </p:nvSpPr>
        <p:spPr>
          <a:xfrm>
            <a:off x="410029" y="4090737"/>
            <a:ext cx="83239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[INSERT CONSULTANT NAME HERE]</a:t>
            </a:r>
          </a:p>
          <a:p>
            <a:pPr algn="ctr"/>
            <a:endParaRPr lang="en-US" b="1" dirty="0">
              <a:latin typeface="Helvetica" pitchFamily="2" charset="0"/>
            </a:endParaRPr>
          </a:p>
          <a:p>
            <a:pPr algn="ctr"/>
            <a:endParaRPr lang="en-US" b="1" dirty="0">
              <a:latin typeface="Helvetica" pitchFamily="2" charset="0"/>
            </a:endParaRPr>
          </a:p>
          <a:p>
            <a:pPr algn="ctr"/>
            <a:endParaRPr lang="en-US" b="1" dirty="0">
              <a:latin typeface="Helvetica" pitchFamily="2" charset="0"/>
            </a:endParaRPr>
          </a:p>
          <a:p>
            <a:pPr algn="ctr"/>
            <a:r>
              <a:rPr lang="en-US" dirty="0">
                <a:latin typeface="Helvetica" pitchFamily="2" charset="0"/>
              </a:rPr>
              <a:t>[INSERT DATE OF SESSION HERE]</a:t>
            </a:r>
          </a:p>
        </p:txBody>
      </p:sp>
    </p:spTree>
    <p:extLst>
      <p:ext uri="{BB962C8B-B14F-4D97-AF65-F5344CB8AC3E}">
        <p14:creationId xmlns:p14="http://schemas.microsoft.com/office/powerpoint/2010/main" val="1455757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FE35C87-A10D-E246-953C-3E6311C533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579"/>
          <a:stretch/>
        </p:blipFill>
        <p:spPr>
          <a:xfrm>
            <a:off x="0" y="5594685"/>
            <a:ext cx="9144000" cy="12633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4ECC09-0FD7-9546-8897-4689E3FC8D6A}"/>
              </a:ext>
            </a:extLst>
          </p:cNvPr>
          <p:cNvSpPr txBox="1"/>
          <p:nvPr/>
        </p:nvSpPr>
        <p:spPr>
          <a:xfrm>
            <a:off x="413334" y="4103263"/>
            <a:ext cx="8317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Please submit your CBD assessments on ISCP now.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3B3716-B005-7245-8CAC-81270A73AD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842" b="31930"/>
          <a:stretch/>
        </p:blipFill>
        <p:spPr>
          <a:xfrm>
            <a:off x="1" y="899539"/>
            <a:ext cx="9144000" cy="28274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DDBAA0-34EE-D84B-AF2E-7FE84C26C4C5}"/>
              </a:ext>
            </a:extLst>
          </p:cNvPr>
          <p:cNvSpPr txBox="1"/>
          <p:nvPr/>
        </p:nvSpPr>
        <p:spPr>
          <a:xfrm>
            <a:off x="675652" y="9747"/>
            <a:ext cx="7520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Simulated CBDs for </a:t>
            </a:r>
            <a:r>
              <a:rPr lang="en-US" sz="3600" b="1" dirty="0" err="1">
                <a:latin typeface="Helvetica" pitchFamily="2" charset="0"/>
              </a:rPr>
              <a:t>SpRs</a:t>
            </a:r>
            <a:r>
              <a:rPr lang="en-US" sz="3600" b="1" dirty="0">
                <a:latin typeface="Helvetica" pitchFamily="2" charset="0"/>
              </a:rPr>
              <a:t> Project</a:t>
            </a:r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911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#3</a:t>
            </a:r>
          </a:p>
        </p:txBody>
      </p:sp>
    </p:spTree>
    <p:extLst>
      <p:ext uri="{BB962C8B-B14F-4D97-AF65-F5344CB8AC3E}">
        <p14:creationId xmlns:p14="http://schemas.microsoft.com/office/powerpoint/2010/main" val="485706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#3</a:t>
            </a:r>
          </a:p>
        </p:txBody>
      </p:sp>
    </p:spTree>
    <p:extLst>
      <p:ext uri="{BB962C8B-B14F-4D97-AF65-F5344CB8AC3E}">
        <p14:creationId xmlns:p14="http://schemas.microsoft.com/office/powerpoint/2010/main" val="2021479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#4</a:t>
            </a:r>
          </a:p>
        </p:txBody>
      </p:sp>
    </p:spTree>
    <p:extLst>
      <p:ext uri="{BB962C8B-B14F-4D97-AF65-F5344CB8AC3E}">
        <p14:creationId xmlns:p14="http://schemas.microsoft.com/office/powerpoint/2010/main" val="321267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FE35C87-A10D-E246-953C-3E6311C533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579"/>
          <a:stretch/>
        </p:blipFill>
        <p:spPr>
          <a:xfrm>
            <a:off x="0" y="5594685"/>
            <a:ext cx="9144000" cy="12633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4ECC09-0FD7-9546-8897-4689E3FC8D6A}"/>
              </a:ext>
            </a:extLst>
          </p:cNvPr>
          <p:cNvSpPr txBox="1"/>
          <p:nvPr/>
        </p:nvSpPr>
        <p:spPr>
          <a:xfrm>
            <a:off x="413334" y="4103263"/>
            <a:ext cx="8317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Please submit your CBD assessments on ISCP now.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3B3716-B005-7245-8CAC-81270A73AD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842" b="31930"/>
          <a:stretch/>
        </p:blipFill>
        <p:spPr>
          <a:xfrm>
            <a:off x="1" y="899539"/>
            <a:ext cx="9144000" cy="28274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DDBAA0-34EE-D84B-AF2E-7FE84C26C4C5}"/>
              </a:ext>
            </a:extLst>
          </p:cNvPr>
          <p:cNvSpPr txBox="1"/>
          <p:nvPr/>
        </p:nvSpPr>
        <p:spPr>
          <a:xfrm>
            <a:off x="675652" y="9747"/>
            <a:ext cx="7520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Simulated CBDs for </a:t>
            </a:r>
            <a:r>
              <a:rPr lang="en-US" sz="3600" b="1" dirty="0" err="1">
                <a:latin typeface="Helvetica" pitchFamily="2" charset="0"/>
              </a:rPr>
              <a:t>SpRs</a:t>
            </a:r>
            <a:r>
              <a:rPr lang="en-US" sz="3600" b="1" dirty="0">
                <a:latin typeface="Helvetica" pitchFamily="2" charset="0"/>
              </a:rPr>
              <a:t> Project</a:t>
            </a:r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5590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#4</a:t>
            </a:r>
          </a:p>
        </p:txBody>
      </p:sp>
    </p:spTree>
    <p:extLst>
      <p:ext uri="{BB962C8B-B14F-4D97-AF65-F5344CB8AC3E}">
        <p14:creationId xmlns:p14="http://schemas.microsoft.com/office/powerpoint/2010/main" val="15064115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#4</a:t>
            </a:r>
          </a:p>
        </p:txBody>
      </p:sp>
    </p:spTree>
    <p:extLst>
      <p:ext uri="{BB962C8B-B14F-4D97-AF65-F5344CB8AC3E}">
        <p14:creationId xmlns:p14="http://schemas.microsoft.com/office/powerpoint/2010/main" val="822749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FE35C87-A10D-E246-953C-3E6311C533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579"/>
          <a:stretch/>
        </p:blipFill>
        <p:spPr>
          <a:xfrm>
            <a:off x="0" y="5594685"/>
            <a:ext cx="9144000" cy="12633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4ECC09-0FD7-9546-8897-4689E3FC8D6A}"/>
              </a:ext>
            </a:extLst>
          </p:cNvPr>
          <p:cNvSpPr txBox="1"/>
          <p:nvPr/>
        </p:nvSpPr>
        <p:spPr>
          <a:xfrm>
            <a:off x="413334" y="4103263"/>
            <a:ext cx="8317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Please submit your CBD assessments on ISCP now.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3B3716-B005-7245-8CAC-81270A73AD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842" b="31930"/>
          <a:stretch/>
        </p:blipFill>
        <p:spPr>
          <a:xfrm>
            <a:off x="1" y="899539"/>
            <a:ext cx="9144000" cy="28274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DDBAA0-34EE-D84B-AF2E-7FE84C26C4C5}"/>
              </a:ext>
            </a:extLst>
          </p:cNvPr>
          <p:cNvSpPr txBox="1"/>
          <p:nvPr/>
        </p:nvSpPr>
        <p:spPr>
          <a:xfrm>
            <a:off x="675652" y="9747"/>
            <a:ext cx="7520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Simulated CBDs for </a:t>
            </a:r>
            <a:r>
              <a:rPr lang="en-US" sz="3600" b="1" dirty="0" err="1">
                <a:latin typeface="Helvetica" pitchFamily="2" charset="0"/>
              </a:rPr>
              <a:t>SpRs</a:t>
            </a:r>
            <a:r>
              <a:rPr lang="en-US" sz="3600" b="1" dirty="0">
                <a:latin typeface="Helvetica" pitchFamily="2" charset="0"/>
              </a:rPr>
              <a:t> Project</a:t>
            </a:r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301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#1</a:t>
            </a:r>
          </a:p>
        </p:txBody>
      </p:sp>
    </p:spTree>
    <p:extLst>
      <p:ext uri="{BB962C8B-B14F-4D97-AF65-F5344CB8AC3E}">
        <p14:creationId xmlns:p14="http://schemas.microsoft.com/office/powerpoint/2010/main" val="2559832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#1</a:t>
            </a:r>
          </a:p>
        </p:txBody>
      </p:sp>
    </p:spTree>
    <p:extLst>
      <p:ext uri="{BB962C8B-B14F-4D97-AF65-F5344CB8AC3E}">
        <p14:creationId xmlns:p14="http://schemas.microsoft.com/office/powerpoint/2010/main" val="2522748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#1</a:t>
            </a:r>
          </a:p>
        </p:txBody>
      </p:sp>
    </p:spTree>
    <p:extLst>
      <p:ext uri="{BB962C8B-B14F-4D97-AF65-F5344CB8AC3E}">
        <p14:creationId xmlns:p14="http://schemas.microsoft.com/office/powerpoint/2010/main" val="3549142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FE35C87-A10D-E246-953C-3E6311C533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579"/>
          <a:stretch/>
        </p:blipFill>
        <p:spPr>
          <a:xfrm>
            <a:off x="0" y="5594685"/>
            <a:ext cx="9144000" cy="12633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34ECC09-0FD7-9546-8897-4689E3FC8D6A}"/>
              </a:ext>
            </a:extLst>
          </p:cNvPr>
          <p:cNvSpPr txBox="1"/>
          <p:nvPr/>
        </p:nvSpPr>
        <p:spPr>
          <a:xfrm>
            <a:off x="413334" y="4103263"/>
            <a:ext cx="8317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Please submit your CBD assessments on ISCP now.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3B3716-B005-7245-8CAC-81270A73AD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6842" b="31930"/>
          <a:stretch/>
        </p:blipFill>
        <p:spPr>
          <a:xfrm>
            <a:off x="1" y="899539"/>
            <a:ext cx="9144000" cy="28274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DDBAA0-34EE-D84B-AF2E-7FE84C26C4C5}"/>
              </a:ext>
            </a:extLst>
          </p:cNvPr>
          <p:cNvSpPr txBox="1"/>
          <p:nvPr/>
        </p:nvSpPr>
        <p:spPr>
          <a:xfrm>
            <a:off x="675652" y="9747"/>
            <a:ext cx="7520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latin typeface="Helvetica" pitchFamily="2" charset="0"/>
              </a:rPr>
              <a:t>Simulated CBDs for </a:t>
            </a:r>
            <a:r>
              <a:rPr lang="en-US" sz="3600" b="1" dirty="0" err="1">
                <a:latin typeface="Helvetica" pitchFamily="2" charset="0"/>
              </a:rPr>
              <a:t>SpRs</a:t>
            </a:r>
            <a:r>
              <a:rPr lang="en-US" sz="3600" b="1" dirty="0">
                <a:latin typeface="Helvetica" pitchFamily="2" charset="0"/>
              </a:rPr>
              <a:t> Project</a:t>
            </a:r>
            <a:endParaRPr lang="en-US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339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#2</a:t>
            </a:r>
          </a:p>
        </p:txBody>
      </p:sp>
    </p:spTree>
    <p:extLst>
      <p:ext uri="{BB962C8B-B14F-4D97-AF65-F5344CB8AC3E}">
        <p14:creationId xmlns:p14="http://schemas.microsoft.com/office/powerpoint/2010/main" val="1973679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#2</a:t>
            </a:r>
          </a:p>
        </p:txBody>
      </p:sp>
    </p:spTree>
    <p:extLst>
      <p:ext uri="{BB962C8B-B14F-4D97-AF65-F5344CB8AC3E}">
        <p14:creationId xmlns:p14="http://schemas.microsoft.com/office/powerpoint/2010/main" val="3958153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#2</a:t>
            </a:r>
          </a:p>
        </p:txBody>
      </p:sp>
    </p:spTree>
    <p:extLst>
      <p:ext uri="{BB962C8B-B14F-4D97-AF65-F5344CB8AC3E}">
        <p14:creationId xmlns:p14="http://schemas.microsoft.com/office/powerpoint/2010/main" val="2601180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C4F3CA-532A-FE48-82FA-3883EC4A6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34"/>
          <a:stretch/>
        </p:blipFill>
        <p:spPr>
          <a:xfrm>
            <a:off x="7390356" y="5486400"/>
            <a:ext cx="1691014" cy="13716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CDC32AD-6CEC-0946-A1D8-D6FAB8BF2A7E}"/>
              </a:ext>
            </a:extLst>
          </p:cNvPr>
          <p:cNvSpPr/>
          <p:nvPr/>
        </p:nvSpPr>
        <p:spPr>
          <a:xfrm>
            <a:off x="3055884" y="0"/>
            <a:ext cx="2856872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5000" b="1" dirty="0">
                <a:latin typeface="Helvetica" pitchFamily="2" charset="0"/>
              </a:rPr>
              <a:t>CASE #3</a:t>
            </a:r>
          </a:p>
        </p:txBody>
      </p:sp>
    </p:spTree>
    <p:extLst>
      <p:ext uri="{BB962C8B-B14F-4D97-AF65-F5344CB8AC3E}">
        <p14:creationId xmlns:p14="http://schemas.microsoft.com/office/powerpoint/2010/main" val="60646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110</Words>
  <Application>Microsoft Macintosh PowerPoint</Application>
  <PresentationFormat>On-screen Show (4:3)</PresentationFormat>
  <Paragraphs>26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Mustafa Rashid</dc:creator>
  <cp:lastModifiedBy>Mustafa Rashid</cp:lastModifiedBy>
  <cp:revision>3</cp:revision>
  <dcterms:created xsi:type="dcterms:W3CDTF">2020-04-25T14:31:56Z</dcterms:created>
  <dcterms:modified xsi:type="dcterms:W3CDTF">2020-11-18T17:36:27Z</dcterms:modified>
</cp:coreProperties>
</file>